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2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DF7"/>
    <a:srgbClr val="FFBDDF"/>
    <a:srgbClr val="FFABD3"/>
    <a:srgbClr val="BC7194"/>
    <a:srgbClr val="DB8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36"/>
    <p:restoredTop sz="94686"/>
  </p:normalViewPr>
  <p:slideViewPr>
    <p:cSldViewPr snapToGrid="0" snapToObjects="1">
      <p:cViewPr varScale="1">
        <p:scale>
          <a:sx n="93" d="100"/>
          <a:sy n="93" d="100"/>
        </p:scale>
        <p:origin x="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147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14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854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29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3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141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13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658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16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469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53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D55D9-4EE0-F541-BD58-5C064928718C}" type="datetimeFigureOut">
              <a:rPr lang="ru-RU" smtClean="0"/>
              <a:t>08.02.19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48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64714" y="3974492"/>
            <a:ext cx="10862553" cy="814320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Выполнена Мироновой Варварой и Мироновой </a:t>
            </a:r>
            <a:r>
              <a:rPr lang="ru-RU" sz="2800" b="1" dirty="0" err="1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Ульяной</a:t>
            </a:r>
            <a:endParaRPr lang="ru-RU" sz="2800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06" y="1264595"/>
            <a:ext cx="9058371" cy="266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0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4" y="1476640"/>
            <a:ext cx="3388659" cy="4626257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4464423" y="1488136"/>
            <a:ext cx="7145245" cy="148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И качайте наши </a:t>
            </a:r>
            <a:r>
              <a:rPr lang="ru-RU" sz="4400" b="1" dirty="0" err="1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стикеры</a:t>
            </a:r>
            <a:r>
              <a:rPr lang="ru-RU" sz="4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 в </a:t>
            </a:r>
            <a:r>
              <a:rPr lang="en-US" sz="4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Telegram</a:t>
            </a:r>
            <a:endParaRPr lang="ru-RU" sz="4400" b="1" dirty="0" smtClean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4464423" y="2839510"/>
            <a:ext cx="7978589" cy="95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u="sng" dirty="0" err="1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t.me</a:t>
            </a:r>
            <a:r>
              <a:rPr lang="en-US" sz="4000" b="1" u="sng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/</a:t>
            </a:r>
            <a:r>
              <a:rPr lang="en-US" sz="4000" b="1" u="sng" dirty="0" err="1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addstickers</a:t>
            </a:r>
            <a:r>
              <a:rPr lang="en-US" sz="4000" b="1" u="sng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/</a:t>
            </a:r>
            <a:r>
              <a:rPr lang="en-US" sz="4000" b="1" u="sng" dirty="0" err="1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Judythejar</a:t>
            </a:r>
            <a:endParaRPr lang="ru-RU" sz="3600" b="1" u="sng" dirty="0" smtClean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4464423" y="4397072"/>
            <a:ext cx="7978589" cy="95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000" b="1" dirty="0" smtClean="0">
                <a:solidFill>
                  <a:srgbClr val="BC7194"/>
                </a:solidFill>
                <a:effectLst>
                  <a:glow rad="101600">
                    <a:srgbClr val="FFEDF7">
                      <a:alpha val="50000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Мы будем очень рады)))</a:t>
            </a:r>
            <a:endParaRPr lang="ru-RU" sz="3600" b="1" dirty="0" smtClean="0">
              <a:solidFill>
                <a:srgbClr val="BC7194"/>
              </a:solidFill>
              <a:effectLst>
                <a:glow rad="101600">
                  <a:srgbClr val="FFEDF7">
                    <a:alpha val="50000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89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81" y="1667799"/>
            <a:ext cx="3240553" cy="4351338"/>
          </a:xfrm>
        </p:spPr>
      </p:pic>
      <p:sp>
        <p:nvSpPr>
          <p:cNvPr id="6" name="Подзаголовок 2"/>
          <p:cNvSpPr txBox="1">
            <a:spLocks/>
          </p:cNvSpPr>
          <p:nvPr/>
        </p:nvSpPr>
        <p:spPr>
          <a:xfrm>
            <a:off x="5447492" y="903683"/>
            <a:ext cx="6001956" cy="152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Привет! Это Джуди, и она </a:t>
            </a:r>
            <a:r>
              <a:rPr lang="mr-IN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–</a:t>
            </a: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 банка с клубничным джемом. </a:t>
            </a:r>
            <a:endParaRPr lang="ru-RU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1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7" y="1961812"/>
            <a:ext cx="6594644" cy="4351338"/>
          </a:xfrm>
        </p:spPr>
      </p:pic>
      <p:sp>
        <p:nvSpPr>
          <p:cNvPr id="7" name="Подзаголовок 2"/>
          <p:cNvSpPr txBox="1">
            <a:spLocks/>
          </p:cNvSpPr>
          <p:nvPr/>
        </p:nvSpPr>
        <p:spPr>
          <a:xfrm>
            <a:off x="6190044" y="709131"/>
            <a:ext cx="6001956" cy="152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000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Однажды она осознала свою уникальность на этой кухне и решила бороться со злом </a:t>
            </a:r>
            <a:endParaRPr lang="ru-RU" b="1" dirty="0">
              <a:solidFill>
                <a:srgbClr val="BC7194"/>
              </a:solidFill>
              <a:effectLst>
                <a:glow rad="101600">
                  <a:srgbClr val="FFBDDF">
                    <a:alpha val="50000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6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86" y="1214969"/>
            <a:ext cx="4642115" cy="4956481"/>
          </a:xfr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5661501" y="1214969"/>
            <a:ext cx="6001956" cy="2306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Теперь Вы можете помочь ей в ее нелегкой цели спасти эту кухню от нагнетающего зла</a:t>
            </a:r>
            <a:endParaRPr lang="ru-RU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8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422" y="535121"/>
            <a:ext cx="8849302" cy="5748946"/>
          </a:xfr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3" name="Овал 2"/>
          <p:cNvSpPr/>
          <p:nvPr/>
        </p:nvSpPr>
        <p:spPr>
          <a:xfrm>
            <a:off x="1929889" y="447472"/>
            <a:ext cx="1435881" cy="1011676"/>
          </a:xfrm>
          <a:prstGeom prst="ellipse">
            <a:avLst/>
          </a:prstGeom>
          <a:noFill/>
          <a:ln w="47625">
            <a:solidFill>
              <a:srgbClr val="BC7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9413703" y="5097294"/>
            <a:ext cx="1455336" cy="1186773"/>
          </a:xfrm>
          <a:prstGeom prst="ellipse">
            <a:avLst/>
          </a:prstGeom>
          <a:noFill/>
          <a:ln w="47625">
            <a:solidFill>
              <a:srgbClr val="BC7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9413702" y="3923489"/>
            <a:ext cx="1578553" cy="1348902"/>
          </a:xfrm>
          <a:prstGeom prst="ellipse">
            <a:avLst/>
          </a:prstGeom>
          <a:noFill/>
          <a:ln w="47625">
            <a:solidFill>
              <a:srgbClr val="BC7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7445471" y="385862"/>
            <a:ext cx="2885303" cy="1073285"/>
          </a:xfrm>
          <a:prstGeom prst="ellipse">
            <a:avLst/>
          </a:prstGeom>
          <a:noFill/>
          <a:ln w="47625">
            <a:solidFill>
              <a:srgbClr val="BC7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>
            <a:endCxn id="7" idx="0"/>
          </p:cNvCxnSpPr>
          <p:nvPr/>
        </p:nvCxnSpPr>
        <p:spPr>
          <a:xfrm flipH="1">
            <a:off x="10202979" y="3044806"/>
            <a:ext cx="666060" cy="878683"/>
          </a:xfrm>
          <a:prstGeom prst="straightConnector1">
            <a:avLst/>
          </a:prstGeom>
          <a:ln w="34925">
            <a:solidFill>
              <a:srgbClr val="BC7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V="1">
            <a:off x="6230073" y="812996"/>
            <a:ext cx="1188888" cy="109508"/>
          </a:xfrm>
          <a:prstGeom prst="straightConnector1">
            <a:avLst/>
          </a:prstGeom>
          <a:ln w="34925">
            <a:solidFill>
              <a:srgbClr val="BC7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V="1">
            <a:off x="1541727" y="1459147"/>
            <a:ext cx="742975" cy="1101172"/>
          </a:xfrm>
          <a:prstGeom prst="straightConnector1">
            <a:avLst/>
          </a:prstGeom>
          <a:ln w="34925">
            <a:solidFill>
              <a:srgbClr val="BC7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одзаголовок 2"/>
          <p:cNvSpPr txBox="1">
            <a:spLocks/>
          </p:cNvSpPr>
          <p:nvPr/>
        </p:nvSpPr>
        <p:spPr>
          <a:xfrm>
            <a:off x="314444" y="2605064"/>
            <a:ext cx="1615445" cy="739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Трофеи</a:t>
            </a:r>
            <a:endParaRPr lang="ru-RU" sz="2400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23" name="Подзаголовок 2"/>
          <p:cNvSpPr txBox="1">
            <a:spLocks/>
          </p:cNvSpPr>
          <p:nvPr/>
        </p:nvSpPr>
        <p:spPr>
          <a:xfrm>
            <a:off x="5009049" y="583659"/>
            <a:ext cx="1615445" cy="7393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Лучший рейд</a:t>
            </a:r>
            <a:endParaRPr lang="ru-RU" sz="2400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25" name="Подзаголовок 2"/>
          <p:cNvSpPr txBox="1">
            <a:spLocks/>
          </p:cNvSpPr>
          <p:nvPr/>
        </p:nvSpPr>
        <p:spPr>
          <a:xfrm>
            <a:off x="10202978" y="2656894"/>
            <a:ext cx="1615445" cy="52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Справка</a:t>
            </a:r>
            <a:endParaRPr lang="ru-RU" sz="2400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83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22" grpId="0"/>
      <p:bldP spid="23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6215" y="554182"/>
            <a:ext cx="9008951" cy="584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64" y="696019"/>
            <a:ext cx="4854101" cy="51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9" y="268942"/>
            <a:ext cx="5713506" cy="1720819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5809129" y="1989761"/>
            <a:ext cx="6123269" cy="166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Игра написана с использованием библиотеки </a:t>
            </a:r>
            <a:r>
              <a:rPr lang="en-US" b="1" dirty="0" err="1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pygame</a:t>
            </a: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. </a:t>
            </a:r>
            <a:endParaRPr lang="ru-RU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789785" y="3239115"/>
            <a:ext cx="4373885" cy="1960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В ней реализованы собственные </a:t>
            </a:r>
            <a:r>
              <a:rPr lang="ru-RU" b="1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классы спрайтов и групп. </a:t>
            </a:r>
            <a:endParaRPr lang="ru-RU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0" name="Подзаголовок 2"/>
          <p:cNvSpPr txBox="1">
            <a:spLocks/>
          </p:cNvSpPr>
          <p:nvPr/>
        </p:nvSpPr>
        <p:spPr>
          <a:xfrm>
            <a:off x="5934635" y="4425492"/>
            <a:ext cx="5325036" cy="1548074"/>
          </a:xfrm>
          <a:prstGeom prst="rect">
            <a:avLst/>
          </a:prstGeom>
          <a:effectLst>
            <a:glow rad="127000">
              <a:srgbClr val="FFABD3"/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Весь дизайн реализован с помощью </a:t>
            </a:r>
            <a:r>
              <a:rPr lang="en-US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Adobe Illustrator</a:t>
            </a:r>
            <a:endParaRPr lang="ru-RU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6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83" y="1201271"/>
            <a:ext cx="3429000" cy="5041900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1290917" y="1201271"/>
            <a:ext cx="4697507" cy="1846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5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Играйте!</a:t>
            </a:r>
          </a:p>
          <a:p>
            <a:pPr marL="0" indent="0">
              <a:buNone/>
            </a:pPr>
            <a:r>
              <a:rPr lang="ru-RU" sz="5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Спасайте!</a:t>
            </a:r>
          </a:p>
        </p:txBody>
      </p:sp>
    </p:spTree>
    <p:extLst>
      <p:ext uri="{BB962C8B-B14F-4D97-AF65-F5344CB8AC3E}">
        <p14:creationId xmlns:p14="http://schemas.microsoft.com/office/powerpoint/2010/main" val="83286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90</Words>
  <Application>Microsoft Macintosh PowerPoint</Application>
  <PresentationFormat>Широкоэкранный</PresentationFormat>
  <Paragraphs>15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Segoe Print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пользователь Microsoft Office</cp:lastModifiedBy>
  <cp:revision>16</cp:revision>
  <dcterms:created xsi:type="dcterms:W3CDTF">2019-02-06T20:43:17Z</dcterms:created>
  <dcterms:modified xsi:type="dcterms:W3CDTF">2019-02-08T15:10:55Z</dcterms:modified>
</cp:coreProperties>
</file>